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5" r:id="rId9"/>
    <p:sldId id="264" r:id="rId10"/>
    <p:sldId id="262" r:id="rId11"/>
    <p:sldId id="263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B64661C-7DD8-4B52-95FA-66F5327F49EC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CE11C2D-F556-4B0C-A805-60F3AF0BFD67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Territory Trespassing Alert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>
                <a:latin typeface="+mj-lt"/>
              </a:rPr>
              <a:t>SD1317</a:t>
            </a:r>
          </a:p>
          <a:p>
            <a:r>
              <a:rPr lang="en-US" sz="2800" dirty="0" smtClean="0">
                <a:latin typeface="+mj-lt"/>
              </a:rPr>
              <a:t>Patrick </a:t>
            </a:r>
            <a:r>
              <a:rPr lang="en-US" sz="2800" dirty="0" err="1" smtClean="0">
                <a:latin typeface="+mj-lt"/>
              </a:rPr>
              <a:t>Billodeau</a:t>
            </a:r>
            <a:r>
              <a:rPr lang="en-US" sz="2800" dirty="0" smtClean="0">
                <a:latin typeface="+mj-lt"/>
              </a:rPr>
              <a:t>, Michael </a:t>
            </a:r>
            <a:r>
              <a:rPr lang="en-US" sz="2800" dirty="0" err="1" smtClean="0">
                <a:latin typeface="+mj-lt"/>
              </a:rPr>
              <a:t>Finneman</a:t>
            </a:r>
            <a:r>
              <a:rPr lang="en-US" sz="2800" dirty="0" smtClean="0">
                <a:latin typeface="+mj-lt"/>
              </a:rPr>
              <a:t>, Justin Petersen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500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622586" y="1219200"/>
            <a:ext cx="3898827" cy="4937125"/>
          </a:xfrm>
        </p:spPr>
      </p:pic>
    </p:spTree>
    <p:extLst>
      <p:ext uri="{BB962C8B-B14F-4D97-AF65-F5344CB8AC3E}">
        <p14:creationId xmlns:p14="http://schemas.microsoft.com/office/powerpoint/2010/main" val="52078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3" r="30056" b="2535"/>
          <a:stretch/>
        </p:blipFill>
        <p:spPr>
          <a:xfrm>
            <a:off x="1696796" y="1143000"/>
            <a:ext cx="4627804" cy="516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06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95" y="152400"/>
            <a:ext cx="8229600" cy="639762"/>
          </a:xfrm>
        </p:spPr>
        <p:txBody>
          <a:bodyPr>
            <a:normAutofit/>
          </a:bodyPr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19200"/>
            <a:ext cx="3243191" cy="241888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533" y="3810000"/>
            <a:ext cx="3243191" cy="2418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219200"/>
            <a:ext cx="3243192" cy="241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6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2"/>
          </a:xfrm>
        </p:spPr>
        <p:txBody>
          <a:bodyPr>
            <a:normAutofit/>
          </a:bodyPr>
          <a:lstStyle/>
          <a:p>
            <a:r>
              <a:rPr lang="en-US" dirty="0" smtClean="0"/>
              <a:t>Recorded Data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730864" y="1219200"/>
            <a:ext cx="3682272" cy="4937125"/>
          </a:xfrm>
        </p:spPr>
      </p:pic>
    </p:spTree>
    <p:extLst>
      <p:ext uri="{BB962C8B-B14F-4D97-AF65-F5344CB8AC3E}">
        <p14:creationId xmlns:p14="http://schemas.microsoft.com/office/powerpoint/2010/main" val="13121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Updated Timeline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723" y="1219200"/>
            <a:ext cx="4844553" cy="4937125"/>
          </a:xfrm>
        </p:spPr>
      </p:pic>
    </p:spTree>
    <p:extLst>
      <p:ext uri="{BB962C8B-B14F-4D97-AF65-F5344CB8AC3E}">
        <p14:creationId xmlns:p14="http://schemas.microsoft.com/office/powerpoint/2010/main" val="253118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Remaining Tasks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95400"/>
            <a:ext cx="4286135" cy="4849395"/>
          </a:xfrm>
        </p:spPr>
      </p:pic>
      <p:sp>
        <p:nvSpPr>
          <p:cNvPr id="5" name="TextBox 4"/>
          <p:cNvSpPr txBox="1"/>
          <p:nvPr/>
        </p:nvSpPr>
        <p:spPr>
          <a:xfrm>
            <a:off x="4800600" y="1295400"/>
            <a:ext cx="3962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Develop user interface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Develop algorithm for calculation of field size and shape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Design a calibration mode to assist speaker placement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Filtering to remove wind and environmental noise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Weatherproofing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86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8552108"/>
              </p:ext>
            </p:extLst>
          </p:nvPr>
        </p:nvGraphicFramePr>
        <p:xfrm>
          <a:off x="1371600" y="1447800"/>
          <a:ext cx="6438900" cy="26595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3700"/>
                <a:gridCol w="1308100"/>
                <a:gridCol w="1244600"/>
                <a:gridCol w="1143000"/>
                <a:gridCol w="1079500"/>
              </a:tblGrid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Description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Number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Cost per unit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Total cost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PIC16F1789-E/P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32MHz PIC processor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3.29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3.29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1000ft CAT3 cable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WIRE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Out of House PCB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For main processor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 House PCB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For Microphones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CMB-6544PF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Omnicirectional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Connectors/Buttons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Miscillaneous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Core components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resistors/capacitors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Li Battery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Rechargable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TPS54239EDDA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vreg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64128K FC BW-3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LCD Screen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16.52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16.52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plastic cone enclosure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protects from rain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l"/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242.12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71600" y="43434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Purchases made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 Microphones @ $1.50 each= $3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1000 ft. CAT3 wire @ $50</a:t>
            </a:r>
          </a:p>
          <a:p>
            <a:r>
              <a:rPr lang="en-US" dirty="0" smtClean="0"/>
              <a:t>Total spent this semester:$53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50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 have met most of the goals we set in our timeline. </a:t>
            </a:r>
          </a:p>
          <a:p>
            <a:r>
              <a:rPr lang="en-US" dirty="0" smtClean="0"/>
              <a:t>Those that we did not accomplish will be moved to become goals for next semester. </a:t>
            </a:r>
          </a:p>
          <a:p>
            <a:r>
              <a:rPr lang="en-US" dirty="0" smtClean="0"/>
              <a:t>We have developed a proof of concept</a:t>
            </a:r>
          </a:p>
          <a:p>
            <a:r>
              <a:rPr lang="en-US" dirty="0" smtClean="0"/>
              <a:t>Our hardware is mostly complete</a:t>
            </a:r>
          </a:p>
          <a:p>
            <a:r>
              <a:rPr lang="en-US" dirty="0" smtClean="0"/>
              <a:t>We have used only $53 of our budget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87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Introduction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People are unaware of poachers or trespassers on their land.</a:t>
            </a:r>
          </a:p>
          <a:p>
            <a:r>
              <a:rPr lang="en-US" dirty="0" smtClean="0"/>
              <a:t>Our device will allow a user to determine if someone has hunted illegally on their land, whether it be out of season or without the owner’s permission. </a:t>
            </a:r>
          </a:p>
          <a:p>
            <a:r>
              <a:rPr lang="en-US" dirty="0" smtClean="0"/>
              <a:t>This device will store information about an event including time and position.</a:t>
            </a:r>
          </a:p>
        </p:txBody>
      </p:sp>
    </p:spTree>
    <p:extLst>
      <p:ext uri="{BB962C8B-B14F-4D97-AF65-F5344CB8AC3E}">
        <p14:creationId xmlns:p14="http://schemas.microsoft.com/office/powerpoint/2010/main" val="66288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Device </a:t>
            </a:r>
            <a:r>
              <a:rPr lang="en-US" dirty="0"/>
              <a:t>will utilize an array of three or more sensors</a:t>
            </a:r>
            <a:endParaRPr lang="en-US" dirty="0" smtClean="0">
              <a:effectLst/>
            </a:endParaRPr>
          </a:p>
          <a:p>
            <a:r>
              <a:rPr lang="en-US" dirty="0" smtClean="0"/>
              <a:t>The </a:t>
            </a:r>
            <a:r>
              <a:rPr lang="en-US" dirty="0"/>
              <a:t>device will be able to analyze the detected sound to verify if a gunshot </a:t>
            </a:r>
            <a:r>
              <a:rPr lang="en-US" dirty="0" smtClean="0"/>
              <a:t>occurred</a:t>
            </a:r>
            <a:endParaRPr lang="en-US" dirty="0" smtClean="0">
              <a:effectLst/>
            </a:endParaRPr>
          </a:p>
          <a:p>
            <a:r>
              <a:rPr lang="en-US" dirty="0" smtClean="0"/>
              <a:t>If </a:t>
            </a:r>
            <a:r>
              <a:rPr lang="en-US" dirty="0"/>
              <a:t>a gunshot is detected the time of the event is captured for each sensor.</a:t>
            </a:r>
            <a:endParaRPr lang="en-US" dirty="0" smtClean="0">
              <a:effectLst/>
            </a:endParaRPr>
          </a:p>
          <a:p>
            <a:r>
              <a:rPr lang="en-US" dirty="0" smtClean="0"/>
              <a:t>The </a:t>
            </a:r>
            <a:r>
              <a:rPr lang="en-US" dirty="0"/>
              <a:t>processing unit will operate on the saved times to find the direction the gunshot took place relative to the device.</a:t>
            </a:r>
            <a:endParaRPr lang="en-US" dirty="0" smtClean="0">
              <a:effectLst/>
            </a:endParaRPr>
          </a:p>
          <a:p>
            <a:r>
              <a:rPr lang="en-US" dirty="0" smtClean="0"/>
              <a:t>The </a:t>
            </a:r>
            <a:r>
              <a:rPr lang="en-US" dirty="0"/>
              <a:t>calculated direction of the gunshot shall be within 1 degree.</a:t>
            </a:r>
            <a:endParaRPr lang="en-US" dirty="0" smtClean="0">
              <a:effectLst/>
            </a:endParaRPr>
          </a:p>
          <a:p>
            <a:r>
              <a:rPr lang="en-US" dirty="0" smtClean="0"/>
              <a:t>The </a:t>
            </a:r>
            <a:r>
              <a:rPr lang="en-US" dirty="0"/>
              <a:t>processing unit will operate on the saved times to find the distance to the </a:t>
            </a:r>
            <a:r>
              <a:rPr lang="en-US" dirty="0" smtClean="0"/>
              <a:t>gunshot</a:t>
            </a:r>
            <a:endParaRPr lang="en-US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6025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Device will calculate the distance to the gunshot to within 10% at a range of 50 meters</a:t>
            </a:r>
            <a:endParaRPr lang="en-US" dirty="0" smtClean="0">
              <a:effectLst/>
            </a:endParaRPr>
          </a:p>
          <a:p>
            <a:r>
              <a:rPr lang="en-US" dirty="0" smtClean="0"/>
              <a:t>The device will use the direction and distance values to find the location of the gunshot.</a:t>
            </a:r>
            <a:endParaRPr lang="en-US" dirty="0" smtClean="0">
              <a:effectLst/>
            </a:endParaRPr>
          </a:p>
          <a:p>
            <a:r>
              <a:rPr lang="en-US" dirty="0" smtClean="0"/>
              <a:t>Device will calculate the location of the gunshot to within 12% at a range of 50 meters.</a:t>
            </a:r>
            <a:endParaRPr lang="en-US" dirty="0" smtClean="0">
              <a:effectLst/>
            </a:endParaRPr>
          </a:p>
          <a:p>
            <a:r>
              <a:rPr lang="en-US" dirty="0" smtClean="0"/>
              <a:t>Device will support user input for the dimensions of the land plot</a:t>
            </a:r>
            <a:endParaRPr lang="en-US" dirty="0" smtClean="0">
              <a:effectLst/>
            </a:endParaRPr>
          </a:p>
          <a:p>
            <a:r>
              <a:rPr lang="en-US" dirty="0" smtClean="0"/>
              <a:t>Device will have a display to allow navigation and ease land plot dimension entries</a:t>
            </a:r>
            <a:endParaRPr lang="en-US" dirty="0" smtClean="0">
              <a:effectLst/>
            </a:endParaRPr>
          </a:p>
          <a:p>
            <a:r>
              <a:rPr lang="en-US" dirty="0" smtClean="0"/>
              <a:t>Device display will also allow user to scroll through event history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14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Device will store time, direction, and distance of (at least 20) events</a:t>
            </a:r>
            <a:endParaRPr lang="en-US" sz="2400" dirty="0" smtClean="0">
              <a:effectLst/>
            </a:endParaRPr>
          </a:p>
          <a:p>
            <a:r>
              <a:rPr lang="en-US" sz="2400" dirty="0" smtClean="0"/>
              <a:t>Device will allow user to define sensitivity for detecting gunshots</a:t>
            </a:r>
            <a:endParaRPr lang="en-US" sz="2400" dirty="0" smtClean="0">
              <a:effectLst/>
            </a:endParaRPr>
          </a:p>
          <a:p>
            <a:r>
              <a:rPr lang="en-US" sz="2400" dirty="0" smtClean="0"/>
              <a:t>Device will be powered off a battery with a life of 1 week</a:t>
            </a:r>
            <a:endParaRPr lang="en-US" sz="2400" dirty="0" smtClean="0">
              <a:effectLst/>
            </a:endParaRPr>
          </a:p>
          <a:p>
            <a:r>
              <a:rPr lang="en-US" sz="2400" dirty="0" smtClean="0"/>
              <a:t>Device will support charging the battery from a solar panel </a:t>
            </a:r>
            <a:endParaRPr lang="en-US" sz="2400" dirty="0" smtClean="0">
              <a:effectLst/>
            </a:endParaRPr>
          </a:p>
          <a:p>
            <a:r>
              <a:rPr lang="en-US" sz="2400" dirty="0" smtClean="0"/>
              <a:t>Device will operate between 0-100F</a:t>
            </a:r>
            <a:endParaRPr lang="en-US" sz="2400" dirty="0" smtClean="0">
              <a:effectLst/>
            </a:endParaRPr>
          </a:p>
          <a:p>
            <a:r>
              <a:rPr lang="en-US" sz="2400" dirty="0" smtClean="0"/>
              <a:t>Device will have covers over core components to withstand rain</a:t>
            </a:r>
            <a:endParaRPr lang="en-US" sz="2400" dirty="0" smtClean="0">
              <a:effectLst/>
            </a:endParaRPr>
          </a:p>
          <a:p>
            <a:r>
              <a:rPr lang="en-US" sz="2400" dirty="0" smtClean="0"/>
              <a:t>Device parts cost must be less than $75</a:t>
            </a:r>
          </a:p>
        </p:txBody>
      </p:sp>
    </p:spTree>
    <p:extLst>
      <p:ext uri="{BB962C8B-B14F-4D97-AF65-F5344CB8AC3E}">
        <p14:creationId xmlns:p14="http://schemas.microsoft.com/office/powerpoint/2010/main" val="79317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867" y="1219200"/>
            <a:ext cx="6534265" cy="4937125"/>
          </a:xfrm>
        </p:spPr>
      </p:pic>
    </p:spTree>
    <p:extLst>
      <p:ext uri="{BB962C8B-B14F-4D97-AF65-F5344CB8AC3E}">
        <p14:creationId xmlns:p14="http://schemas.microsoft.com/office/powerpoint/2010/main" val="178293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371600"/>
            <a:ext cx="3732187" cy="4958750"/>
          </a:xfrm>
        </p:spPr>
      </p:pic>
    </p:spTree>
    <p:extLst>
      <p:ext uri="{BB962C8B-B14F-4D97-AF65-F5344CB8AC3E}">
        <p14:creationId xmlns:p14="http://schemas.microsoft.com/office/powerpoint/2010/main" val="125923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533" y="0"/>
            <a:ext cx="4394881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1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967" y="0"/>
            <a:ext cx="6075661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93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159</TotalTime>
  <Words>525</Words>
  <Application>Microsoft Office PowerPoint</Application>
  <PresentationFormat>On-screen Show (4:3)</PresentationFormat>
  <Paragraphs>111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Origin</vt:lpstr>
      <vt:lpstr>Territory Trespassing Alert</vt:lpstr>
      <vt:lpstr>Introduction:</vt:lpstr>
      <vt:lpstr>Requirements</vt:lpstr>
      <vt:lpstr>Requirements</vt:lpstr>
      <vt:lpstr>Requirements</vt:lpstr>
      <vt:lpstr>Technical 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Circuit</vt:lpstr>
      <vt:lpstr>Recorded Data</vt:lpstr>
      <vt:lpstr>Updated Timeline</vt:lpstr>
      <vt:lpstr>Remaining Tasks</vt:lpstr>
      <vt:lpstr>Budget</vt:lpstr>
      <vt:lpstr>Summary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Territory Trespassing Alert</dc:title>
  <dc:creator>justin.petersen.2</dc:creator>
  <cp:lastModifiedBy>patrick.billodeau</cp:lastModifiedBy>
  <cp:revision>17</cp:revision>
  <dcterms:created xsi:type="dcterms:W3CDTF">2013-12-11T00:24:13Z</dcterms:created>
  <dcterms:modified xsi:type="dcterms:W3CDTF">2013-12-17T23:02:10Z</dcterms:modified>
</cp:coreProperties>
</file>